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0"/>
  </p:notesMasterIdLst>
  <p:sldIdLst>
    <p:sldId id="259" r:id="rId2"/>
    <p:sldId id="458" r:id="rId3"/>
    <p:sldId id="459" r:id="rId4"/>
    <p:sldId id="460" r:id="rId5"/>
    <p:sldId id="463" r:id="rId6"/>
    <p:sldId id="461" r:id="rId7"/>
    <p:sldId id="464" r:id="rId8"/>
    <p:sldId id="462" r:id="rId9"/>
  </p:sldIdLst>
  <p:sldSz cx="9144000" cy="6858000" type="screen4x3"/>
  <p:notesSz cx="6858000" cy="9144000"/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+mn-cs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+mn-cs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+mn-cs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EAD9825D-AEF8-491D-9663-061CFA4CE3ED}">
          <p14:sldIdLst>
            <p14:sldId id="259"/>
          </p14:sldIdLst>
        </p14:section>
        <p14:section name="Inhalt" id="{3253FDF0-C1DB-487E-9D1F-064E6CC3DA2F}">
          <p14:sldIdLst>
            <p14:sldId id="458"/>
            <p14:sldId id="459"/>
            <p14:sldId id="460"/>
            <p14:sldId id="463"/>
            <p14:sldId id="461"/>
            <p14:sldId id="464"/>
            <p14:sldId id="46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  <p15:guide id="3" pos="5531">
          <p15:clr>
            <a:srgbClr val="A4A3A4"/>
          </p15:clr>
        </p15:guide>
        <p15:guide id="4" pos="57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7D9AA9"/>
    <a:srgbClr val="7D91AA"/>
    <a:srgbClr val="A32638"/>
    <a:srgbClr val="56AA1C"/>
    <a:srgbClr val="BD6005"/>
    <a:srgbClr val="BD4505"/>
    <a:srgbClr val="7D9A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 horzBarState="maximized">
    <p:restoredLeft sz="17983" autoAdjust="0"/>
    <p:restoredTop sz="87572" autoAdjust="0"/>
  </p:normalViewPr>
  <p:slideViewPr>
    <p:cSldViewPr showGuides="1">
      <p:cViewPr varScale="1">
        <p:scale>
          <a:sx n="75" d="100"/>
          <a:sy n="75" d="100"/>
        </p:scale>
        <p:origin x="1134" y="72"/>
      </p:cViewPr>
      <p:guideLst>
        <p:guide orient="horz" pos="2160"/>
        <p:guide pos="2880"/>
        <p:guide pos="5531"/>
        <p:guide pos="576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7" d="100"/>
          <a:sy n="57" d="100"/>
        </p:scale>
        <p:origin x="2832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3.xml"/></Relationships>
</file>

<file path=ppt/media/image1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Times" charset="0"/>
              </a:defRPr>
            </a:lvl1pPr>
          </a:lstStyle>
          <a:p>
            <a:endParaRPr lang="de-DE"/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charset="0"/>
              </a:defRPr>
            </a:lvl1pPr>
          </a:lstStyle>
          <a:p>
            <a:endParaRPr lang="de-DE"/>
          </a:p>
        </p:txBody>
      </p:sp>
      <p:sp>
        <p:nvSpPr>
          <p:cNvPr id="2765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 val="1"/>
            </a:ext>
          </a:extLst>
        </p:spPr>
      </p:sp>
      <p:sp>
        <p:nvSpPr>
          <p:cNvPr id="2765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2765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Times" charset="0"/>
              </a:defRPr>
            </a:lvl1pPr>
          </a:lstStyle>
          <a:p>
            <a:endParaRPr lang="de-DE"/>
          </a:p>
        </p:txBody>
      </p:sp>
      <p:sp>
        <p:nvSpPr>
          <p:cNvPr id="276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Times" charset="0"/>
              </a:defRPr>
            </a:lvl1pPr>
          </a:lstStyle>
          <a:p>
            <a:fld id="{0BD71836-CABB-0745-8C0B-618995465281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0527180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ＭＳ Ｐゴシック" charset="0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ＭＳ Ｐゴシック" charset="0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ＭＳ Ｐゴシック" charset="0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ＭＳ Ｐゴシック" charset="0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" charset="0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F7ED52A6-DD4D-6E4A-BAC4-303300E514B9}" type="slidenum">
              <a:rPr lang="de-DE"/>
              <a:pPr/>
              <a:t>1</a:t>
            </a:fld>
            <a:endParaRPr lang="de-DE"/>
          </a:p>
        </p:txBody>
      </p:sp>
      <p:sp>
        <p:nvSpPr>
          <p:cNvPr id="389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470923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A048B86-8432-3B47-B920-7ACA6E2E8FB8}" type="slidenum">
              <a:rPr lang="de-DE"/>
              <a:pPr/>
              <a:t>2</a:t>
            </a:fld>
            <a:endParaRPr lang="de-DE"/>
          </a:p>
        </p:txBody>
      </p:sp>
      <p:sp>
        <p:nvSpPr>
          <p:cNvPr id="4730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47309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3319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defRPr sz="800"/>
            </a:lvl1pPr>
          </a:lstStyle>
          <a:p>
            <a:pPr lvl="0"/>
            <a:r>
              <a:rPr lang="de-DE" noProof="0" smtClean="0"/>
              <a:t>Master-Untertitelformat bearbeiten</a:t>
            </a:r>
          </a:p>
        </p:txBody>
      </p:sp>
      <p:sp>
        <p:nvSpPr>
          <p:cNvPr id="70660" name="Rectangle 4"/>
          <p:cNvSpPr>
            <a:spLocks noGrp="1" noChangeArrowheads="1"/>
          </p:cNvSpPr>
          <p:nvPr>
            <p:ph type="dt" sz="half" idx="2"/>
          </p:nvPr>
        </p:nvSpPr>
        <p:spPr>
          <a:xfrm>
            <a:off x="457200" y="6265863"/>
            <a:ext cx="2133600" cy="476250"/>
          </a:xfrm>
        </p:spPr>
        <p:txBody>
          <a:bodyPr/>
          <a:lstStyle>
            <a:lvl1pPr>
              <a:defRPr sz="600">
                <a:latin typeface="+mn-lt"/>
              </a:defRPr>
            </a:lvl1pPr>
          </a:lstStyle>
          <a:p>
            <a:endParaRPr lang="de-DE"/>
          </a:p>
        </p:txBody>
      </p:sp>
      <p:sp>
        <p:nvSpPr>
          <p:cNvPr id="70661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3124200" y="6245225"/>
            <a:ext cx="2895600" cy="476250"/>
          </a:xfrm>
        </p:spPr>
        <p:txBody>
          <a:bodyPr/>
          <a:lstStyle>
            <a:lvl1pPr>
              <a:defRPr sz="600">
                <a:latin typeface="+mn-lt"/>
              </a:defRPr>
            </a:lvl1pPr>
          </a:lstStyle>
          <a:p>
            <a:endParaRPr lang="de-DE"/>
          </a:p>
        </p:txBody>
      </p:sp>
      <p:sp>
        <p:nvSpPr>
          <p:cNvPr id="70662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6553200" y="6245225"/>
            <a:ext cx="2133600" cy="476250"/>
          </a:xfrm>
        </p:spPr>
        <p:txBody>
          <a:bodyPr/>
          <a:lstStyle>
            <a:lvl1pPr>
              <a:defRPr sz="600">
                <a:latin typeface="+mn-lt"/>
              </a:defRPr>
            </a:lvl1pPr>
          </a:lstStyle>
          <a:p>
            <a:fld id="{34BF5620-C6CF-3247-857D-42C26D4182B0}" type="slidenum">
              <a:rPr lang="de-DE"/>
              <a:pPr/>
              <a:t>‹Nr.›</a:t>
            </a:fld>
            <a:endParaRPr lang="de-DE"/>
          </a:p>
        </p:txBody>
      </p:sp>
      <p:pic>
        <p:nvPicPr>
          <p:cNvPr id="70669" name="Picture 1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9538" y="315913"/>
            <a:ext cx="3600450" cy="696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>
    <p:dissolv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FAF2C85-F370-644D-A253-0F496ECD0F09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51978105"/>
      </p:ext>
    </p:extLst>
  </p:cSld>
  <p:clrMapOvr>
    <a:masterClrMapping/>
  </p:clrMapOvr>
  <p:transition>
    <p:dissolv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661150" y="914400"/>
            <a:ext cx="1949450" cy="4495800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09625" y="914400"/>
            <a:ext cx="5699125" cy="4495800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1A6DFB6-E52D-BD4F-BB67-12B71D9B7E77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66115823"/>
      </p:ext>
    </p:extLst>
  </p:cSld>
  <p:clrMapOvr>
    <a:masterClrMapping/>
  </p:clrMapOvr>
  <p:transition>
    <p:dissolv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DE"/>
          </a:p>
        </p:txBody>
      </p:sp>
      <p:sp>
        <p:nvSpPr>
          <p:cNvPr id="8" name="Datumsplatzhalt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ußzeilenplatzhalt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10" name="Foliennummernplatzhalt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4EDF2B-DB74-434F-B1A2-80645259F2EC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48800268"/>
      </p:ext>
    </p:extLst>
  </p:cSld>
  <p:clrMapOvr>
    <a:masterClrMapping/>
  </p:clrMapOvr>
  <p:transition>
    <p:dissolv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AA42417-3164-0943-9017-67C589CC036F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34205399"/>
      </p:ext>
    </p:extLst>
  </p:cSld>
  <p:clrMapOvr>
    <a:masterClrMapping/>
  </p:clrMapOvr>
  <p:transition>
    <p:dissolv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09625" y="1752600"/>
            <a:ext cx="3695700" cy="3657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57725" y="1752600"/>
            <a:ext cx="3695700" cy="3657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FBC0EA9-C867-2B4F-9729-3D626009CAFF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50845568"/>
      </p:ext>
    </p:extLst>
  </p:cSld>
  <p:clrMapOvr>
    <a:masterClrMapping/>
  </p:clrMapOvr>
  <p:transition>
    <p:dissolv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F4BE13E-CC3E-F447-B6A4-1E032E252A8F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0957772"/>
      </p:ext>
    </p:extLst>
  </p:cSld>
  <p:clrMapOvr>
    <a:masterClrMapping/>
  </p:clrMapOvr>
  <p:transition>
    <p:dissolv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DDA51BA-B64E-1F45-9983-568272F2EB24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40018809"/>
      </p:ext>
    </p:extLst>
  </p:cSld>
  <p:clrMapOvr>
    <a:masterClrMapping/>
  </p:clrMapOvr>
  <p:transition>
    <p:dissolv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FA4511A-F5F3-134A-8DAC-EFD658B557FF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5477655"/>
      </p:ext>
    </p:extLst>
  </p:cSld>
  <p:clrMapOvr>
    <a:masterClrMapping/>
  </p:clrMapOvr>
  <p:transition>
    <p:dissolv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5D661A6-7BCD-0C49-97D7-5D7681B7A14F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573680"/>
      </p:ext>
    </p:extLst>
  </p:cSld>
  <p:clrMapOvr>
    <a:masterClrMapping/>
  </p:clrMapOvr>
  <p:transition>
    <p:dissolv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5B4AFFE-FA04-6B46-B9B8-B5440A8B971B}" type="slidenum">
              <a:rPr lang="de-DE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79137431"/>
      </p:ext>
    </p:extLst>
  </p:cSld>
  <p:clrMapOvr>
    <a:masterClrMapping/>
  </p:clrMapOvr>
  <p:transition>
    <p:dissolv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809625" y="914400"/>
            <a:ext cx="7800975" cy="6572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Mastertitelformat bearbeiten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809625" y="1752600"/>
            <a:ext cx="7543800" cy="36576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858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Times" charset="0"/>
              </a:defRPr>
            </a:lvl1pPr>
          </a:lstStyle>
          <a:p>
            <a:endParaRPr lang="de-DE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84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Times" charset="0"/>
              </a:defRPr>
            </a:lvl1pPr>
          </a:lstStyle>
          <a:p>
            <a:endParaRPr lang="de-DE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8400"/>
            <a:ext cx="1905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latin typeface="Times" charset="0"/>
              </a:defRPr>
            </a:lvl1pPr>
          </a:lstStyle>
          <a:p>
            <a:fld id="{1D4EDF2B-DB74-434F-B1A2-80645259F2EC}" type="slidenum">
              <a:rPr lang="de-DE"/>
              <a:pPr/>
              <a:t>‹Nr.›</a:t>
            </a:fld>
            <a:endParaRPr lang="de-DE"/>
          </a:p>
        </p:txBody>
      </p:sp>
      <p:sp>
        <p:nvSpPr>
          <p:cNvPr id="1044" name="Line 20"/>
          <p:cNvSpPr>
            <a:spLocks noChangeShapeType="1"/>
          </p:cNvSpPr>
          <p:nvPr/>
        </p:nvSpPr>
        <p:spPr bwMode="auto">
          <a:xfrm>
            <a:off x="0" y="182563"/>
            <a:ext cx="9144000" cy="0"/>
          </a:xfrm>
          <a:prstGeom prst="line">
            <a:avLst/>
          </a:prstGeom>
          <a:noFill/>
          <a:ln w="9525">
            <a:solidFill>
              <a:srgbClr val="A32638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/>
          </a:p>
        </p:txBody>
      </p:sp>
      <p:sp>
        <p:nvSpPr>
          <p:cNvPr id="1048" name="Rectangle 24"/>
          <p:cNvSpPr>
            <a:spLocks noChangeArrowheads="1"/>
          </p:cNvSpPr>
          <p:nvPr/>
        </p:nvSpPr>
        <p:spPr bwMode="auto">
          <a:xfrm>
            <a:off x="0" y="179388"/>
            <a:ext cx="719138" cy="179387"/>
          </a:xfrm>
          <a:prstGeom prst="rect">
            <a:avLst/>
          </a:prstGeom>
          <a:solidFill>
            <a:srgbClr val="A32638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endParaRPr lang="de-DE">
              <a:solidFill>
                <a:srgbClr val="BD4505"/>
              </a:solidFill>
              <a:latin typeface="Times" charset="0"/>
            </a:endParaRPr>
          </a:p>
        </p:txBody>
      </p:sp>
      <p:sp>
        <p:nvSpPr>
          <p:cNvPr id="1047" name="Text Box 23"/>
          <p:cNvSpPr txBox="1">
            <a:spLocks noChangeArrowheads="1"/>
          </p:cNvSpPr>
          <p:nvPr/>
        </p:nvSpPr>
        <p:spPr bwMode="auto">
          <a:xfrm>
            <a:off x="896938" y="198438"/>
            <a:ext cx="6037262" cy="15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0" tIns="0" rIns="0" bIns="0">
            <a:spAutoFit/>
          </a:bodyPr>
          <a:lstStyle/>
          <a:p>
            <a:r>
              <a:rPr lang="de-DE" sz="1000">
                <a:solidFill>
                  <a:srgbClr val="A32638"/>
                </a:solidFill>
              </a:rPr>
              <a:t>Zwischentitel | Leitthema oder Name | Datum</a:t>
            </a:r>
            <a:endParaRPr lang="de-DE" sz="1000" b="1">
              <a:solidFill>
                <a:srgbClr val="A32638"/>
              </a:solidFill>
            </a:endParaRPr>
          </a:p>
        </p:txBody>
      </p:sp>
      <p:sp>
        <p:nvSpPr>
          <p:cNvPr id="1049" name="Text Box 25"/>
          <p:cNvSpPr txBox="1">
            <a:spLocks noChangeArrowheads="1"/>
          </p:cNvSpPr>
          <p:nvPr/>
        </p:nvSpPr>
        <p:spPr bwMode="auto">
          <a:xfrm>
            <a:off x="179388" y="192088"/>
            <a:ext cx="56515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0" tIns="0" rIns="0" bIns="0">
            <a:spAutoFit/>
          </a:bodyPr>
          <a:lstStyle/>
          <a:p>
            <a:pPr>
              <a:spcBef>
                <a:spcPct val="50000"/>
              </a:spcBef>
            </a:pPr>
            <a:r>
              <a:rPr lang="de-DE" sz="1000">
                <a:solidFill>
                  <a:schemeClr val="bg1"/>
                </a:solidFill>
              </a:rPr>
              <a:t>Seite </a:t>
            </a:r>
            <a:fld id="{56245CFA-C84C-D944-97F0-C05CA76EE8D4}" type="slidenum">
              <a:rPr lang="de-DE" sz="1000">
                <a:solidFill>
                  <a:schemeClr val="bg1"/>
                </a:solidFill>
              </a:rPr>
              <a:pPr>
                <a:spcBef>
                  <a:spcPct val="50000"/>
                </a:spcBef>
              </a:pPr>
              <a:t>‹Nr.›</a:t>
            </a:fld>
            <a:endParaRPr lang="de-DE" sz="1000">
              <a:solidFill>
                <a:schemeClr val="bg1"/>
              </a:solidFill>
            </a:endParaRPr>
          </a:p>
        </p:txBody>
      </p:sp>
      <p:sp>
        <p:nvSpPr>
          <p:cNvPr id="1053" name="Line 29"/>
          <p:cNvSpPr>
            <a:spLocks noChangeShapeType="1"/>
          </p:cNvSpPr>
          <p:nvPr/>
        </p:nvSpPr>
        <p:spPr bwMode="auto">
          <a:xfrm>
            <a:off x="0" y="1751013"/>
            <a:ext cx="9144000" cy="0"/>
          </a:xfrm>
          <a:prstGeom prst="line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91240B29-F687-4f45-9708-019B960494DF}">
              <a14:hiddenLine xmlns:a14="http://schemas.microsoft.com/office/drawing/2010/main" xmlns="" w="635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/>
          </a:p>
        </p:txBody>
      </p:sp>
      <p:sp>
        <p:nvSpPr>
          <p:cNvPr id="1054" name="Line 30"/>
          <p:cNvSpPr>
            <a:spLocks noChangeShapeType="1"/>
          </p:cNvSpPr>
          <p:nvPr/>
        </p:nvSpPr>
        <p:spPr bwMode="auto">
          <a:xfrm rot="-5400000">
            <a:off x="-2518569" y="3437732"/>
            <a:ext cx="6837363" cy="0"/>
          </a:xfrm>
          <a:prstGeom prst="line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>
    <p:dissolve/>
  </p:transition>
  <p:txStyles>
    <p:titleStyle>
      <a:lvl1pPr algn="l" rtl="0" fontAlgn="base">
        <a:lnSpc>
          <a:spcPts val="2400"/>
        </a:lnSpc>
        <a:spcBef>
          <a:spcPct val="0"/>
        </a:spcBef>
        <a:spcAft>
          <a:spcPct val="0"/>
        </a:spcAft>
        <a:defRPr sz="2000" b="1">
          <a:solidFill>
            <a:srgbClr val="A32638"/>
          </a:solidFill>
          <a:latin typeface="+mj-lt"/>
          <a:ea typeface="+mj-ea"/>
          <a:cs typeface="+mj-cs"/>
        </a:defRPr>
      </a:lvl1pPr>
      <a:lvl2pPr algn="l" rtl="0" fontAlgn="base">
        <a:lnSpc>
          <a:spcPts val="2400"/>
        </a:lnSpc>
        <a:spcBef>
          <a:spcPct val="0"/>
        </a:spcBef>
        <a:spcAft>
          <a:spcPct val="0"/>
        </a:spcAft>
        <a:defRPr sz="2000" b="1">
          <a:solidFill>
            <a:srgbClr val="A32638"/>
          </a:solidFill>
          <a:latin typeface="Arial" charset="0"/>
          <a:ea typeface="ＭＳ Ｐゴシック" charset="0"/>
        </a:defRPr>
      </a:lvl2pPr>
      <a:lvl3pPr algn="l" rtl="0" fontAlgn="base">
        <a:lnSpc>
          <a:spcPts val="2400"/>
        </a:lnSpc>
        <a:spcBef>
          <a:spcPct val="0"/>
        </a:spcBef>
        <a:spcAft>
          <a:spcPct val="0"/>
        </a:spcAft>
        <a:defRPr sz="2000" b="1">
          <a:solidFill>
            <a:srgbClr val="A32638"/>
          </a:solidFill>
          <a:latin typeface="Arial" charset="0"/>
          <a:ea typeface="ＭＳ Ｐゴシック" charset="0"/>
        </a:defRPr>
      </a:lvl3pPr>
      <a:lvl4pPr algn="l" rtl="0" fontAlgn="base">
        <a:lnSpc>
          <a:spcPts val="2400"/>
        </a:lnSpc>
        <a:spcBef>
          <a:spcPct val="0"/>
        </a:spcBef>
        <a:spcAft>
          <a:spcPct val="0"/>
        </a:spcAft>
        <a:defRPr sz="2000" b="1">
          <a:solidFill>
            <a:srgbClr val="A32638"/>
          </a:solidFill>
          <a:latin typeface="Arial" charset="0"/>
          <a:ea typeface="ＭＳ Ｐゴシック" charset="0"/>
        </a:defRPr>
      </a:lvl4pPr>
      <a:lvl5pPr algn="l" rtl="0" fontAlgn="base">
        <a:lnSpc>
          <a:spcPts val="2400"/>
        </a:lnSpc>
        <a:spcBef>
          <a:spcPct val="0"/>
        </a:spcBef>
        <a:spcAft>
          <a:spcPct val="0"/>
        </a:spcAft>
        <a:defRPr sz="2000" b="1">
          <a:solidFill>
            <a:srgbClr val="A32638"/>
          </a:solidFill>
          <a:latin typeface="Arial" charset="0"/>
          <a:ea typeface="ＭＳ Ｐゴシック" charset="0"/>
        </a:defRPr>
      </a:lvl5pPr>
      <a:lvl6pPr marL="457200" algn="l" rtl="0" fontAlgn="base">
        <a:lnSpc>
          <a:spcPts val="2400"/>
        </a:lnSpc>
        <a:spcBef>
          <a:spcPct val="0"/>
        </a:spcBef>
        <a:spcAft>
          <a:spcPct val="0"/>
        </a:spcAft>
        <a:defRPr sz="2000" b="1">
          <a:solidFill>
            <a:srgbClr val="A32638"/>
          </a:solidFill>
          <a:latin typeface="Arial" charset="0"/>
          <a:ea typeface="ＭＳ Ｐゴシック" charset="0"/>
        </a:defRPr>
      </a:lvl6pPr>
      <a:lvl7pPr marL="914400" algn="l" rtl="0" fontAlgn="base">
        <a:lnSpc>
          <a:spcPts val="2400"/>
        </a:lnSpc>
        <a:spcBef>
          <a:spcPct val="0"/>
        </a:spcBef>
        <a:spcAft>
          <a:spcPct val="0"/>
        </a:spcAft>
        <a:defRPr sz="2000" b="1">
          <a:solidFill>
            <a:srgbClr val="A32638"/>
          </a:solidFill>
          <a:latin typeface="Arial" charset="0"/>
          <a:ea typeface="ＭＳ Ｐゴシック" charset="0"/>
        </a:defRPr>
      </a:lvl7pPr>
      <a:lvl8pPr marL="1371600" algn="l" rtl="0" fontAlgn="base">
        <a:lnSpc>
          <a:spcPts val="2400"/>
        </a:lnSpc>
        <a:spcBef>
          <a:spcPct val="0"/>
        </a:spcBef>
        <a:spcAft>
          <a:spcPct val="0"/>
        </a:spcAft>
        <a:defRPr sz="2000" b="1">
          <a:solidFill>
            <a:srgbClr val="A32638"/>
          </a:solidFill>
          <a:latin typeface="Arial" charset="0"/>
          <a:ea typeface="ＭＳ Ｐゴシック" charset="0"/>
        </a:defRPr>
      </a:lvl8pPr>
      <a:lvl9pPr marL="1828800" algn="l" rtl="0" fontAlgn="base">
        <a:lnSpc>
          <a:spcPts val="2400"/>
        </a:lnSpc>
        <a:spcBef>
          <a:spcPct val="0"/>
        </a:spcBef>
        <a:spcAft>
          <a:spcPct val="0"/>
        </a:spcAft>
        <a:defRPr sz="2000" b="1">
          <a:solidFill>
            <a:srgbClr val="A32638"/>
          </a:solidFill>
          <a:latin typeface="Arial" charset="0"/>
          <a:ea typeface="ＭＳ Ｐゴシック" charset="0"/>
        </a:defRPr>
      </a:lvl9pPr>
    </p:titleStyle>
    <p:bodyStyle>
      <a:lvl1pPr marL="342900" indent="-342900" algn="l" rtl="0" fontAlgn="base">
        <a:lnSpc>
          <a:spcPts val="2000"/>
        </a:lnSpc>
        <a:spcBef>
          <a:spcPct val="0"/>
        </a:spcBef>
        <a:spcAft>
          <a:spcPct val="0"/>
        </a:spcAft>
        <a:defRPr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>
          <a:solidFill>
            <a:schemeClr val="tx1"/>
          </a:solidFill>
          <a:latin typeface="+mn-lt"/>
          <a:ea typeface="+mn-ea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1"/>
          </a:solidFill>
          <a:latin typeface="+mn-lt"/>
          <a:ea typeface="+mn-ea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1400">
          <a:solidFill>
            <a:schemeClr val="tx1"/>
          </a:solidFill>
          <a:latin typeface="+mn-lt"/>
          <a:ea typeface="+mn-ea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12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de-D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9" name="Picture 1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89538" y="315913"/>
            <a:ext cx="3600450" cy="696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6176" name="Text Box 32"/>
          <p:cNvSpPr txBox="1">
            <a:spLocks noChangeArrowheads="1"/>
          </p:cNvSpPr>
          <p:nvPr/>
        </p:nvSpPr>
        <p:spPr bwMode="auto">
          <a:xfrm>
            <a:off x="4740275" y="5502275"/>
            <a:ext cx="4114800" cy="5899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0" tIns="0" rIns="0" bIns="0">
            <a:spAutoFit/>
          </a:bodyPr>
          <a:lstStyle>
            <a:lvl1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1pPr>
            <a:lvl2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r>
              <a:rPr lang="de-DE" sz="2000" dirty="0" smtClean="0">
                <a:solidFill>
                  <a:srgbClr val="A32638"/>
                </a:solidFill>
                <a:latin typeface="Arial" charset="0"/>
              </a:rPr>
              <a:t>Jimmy Hendrix – </a:t>
            </a:r>
            <a:r>
              <a:rPr lang="de-DE" sz="2000" dirty="0" err="1" smtClean="0">
                <a:solidFill>
                  <a:srgbClr val="A32638"/>
                </a:solidFill>
                <a:latin typeface="Arial" charset="0"/>
              </a:rPr>
              <a:t>Hush</a:t>
            </a:r>
            <a:r>
              <a:rPr lang="de-DE" sz="2000" dirty="0" smtClean="0">
                <a:solidFill>
                  <a:srgbClr val="A32638"/>
                </a:solidFill>
                <a:latin typeface="Arial" charset="0"/>
              </a:rPr>
              <a:t> </a:t>
            </a:r>
            <a:r>
              <a:rPr lang="de-DE" sz="2000" dirty="0" err="1" smtClean="0">
                <a:solidFill>
                  <a:srgbClr val="A32638"/>
                </a:solidFill>
                <a:latin typeface="Arial" charset="0"/>
              </a:rPr>
              <a:t>Now</a:t>
            </a:r>
            <a:endParaRPr lang="de-DE" sz="2000" dirty="0">
              <a:solidFill>
                <a:srgbClr val="A32638"/>
              </a:solidFill>
              <a:latin typeface="Arial" charset="0"/>
            </a:endParaRPr>
          </a:p>
          <a:p>
            <a:pPr>
              <a:lnSpc>
                <a:spcPts val="2200"/>
              </a:lnSpc>
            </a:pPr>
            <a:r>
              <a:rPr lang="de-DE" sz="1400" dirty="0" smtClean="0">
                <a:solidFill>
                  <a:srgbClr val="A32638"/>
                </a:solidFill>
                <a:latin typeface="Arial" charset="0"/>
              </a:rPr>
              <a:t>Animation mit Processing</a:t>
            </a:r>
            <a:endParaRPr lang="de-DE" sz="2000" b="1" dirty="0">
              <a:solidFill>
                <a:srgbClr val="A32638"/>
              </a:solidFill>
              <a:latin typeface="Arial" charset="0"/>
            </a:endParaRPr>
          </a:p>
        </p:txBody>
      </p:sp>
      <p:sp>
        <p:nvSpPr>
          <p:cNvPr id="6177" name="Text Box 33"/>
          <p:cNvSpPr txBox="1">
            <a:spLocks noChangeArrowheads="1"/>
          </p:cNvSpPr>
          <p:nvPr/>
        </p:nvSpPr>
        <p:spPr bwMode="auto">
          <a:xfrm>
            <a:off x="251520" y="5797227"/>
            <a:ext cx="2895600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0" tIns="0" rIns="0" bIns="0">
            <a:spAutoFit/>
          </a:bodyPr>
          <a:lstStyle>
            <a:lvl1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1pPr>
            <a:lvl2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2pPr>
            <a:lvl3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3pPr>
            <a:lvl4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4pPr>
            <a:lvl5pPr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474663" algn="l"/>
              </a:tabLst>
              <a:defRPr sz="2400">
                <a:solidFill>
                  <a:schemeClr val="tx1"/>
                </a:solidFill>
                <a:latin typeface="Times" charset="0"/>
                <a:ea typeface="ＭＳ Ｐゴシック" charset="0"/>
              </a:defRPr>
            </a:lvl9pPr>
          </a:lstStyle>
          <a:p>
            <a:pPr eaLnBrk="1" hangingPunct="1">
              <a:lnSpc>
                <a:spcPts val="1200"/>
              </a:lnSpc>
              <a:buClr>
                <a:schemeClr val="tx2"/>
              </a:buClr>
              <a:buFont typeface="Times" charset="0"/>
              <a:buNone/>
            </a:pPr>
            <a:r>
              <a:rPr lang="de-DE" sz="900" dirty="0" smtClean="0">
                <a:solidFill>
                  <a:srgbClr val="323232"/>
                </a:solidFill>
                <a:latin typeface="Arial" charset="0"/>
              </a:rPr>
              <a:t>Luis </a:t>
            </a:r>
            <a:r>
              <a:rPr lang="de-DE" sz="900" dirty="0" err="1" smtClean="0">
                <a:solidFill>
                  <a:srgbClr val="323232"/>
                </a:solidFill>
                <a:latin typeface="Arial" charset="0"/>
              </a:rPr>
              <a:t>Beaucamp</a:t>
            </a:r>
            <a:endParaRPr lang="de-DE" sz="900" dirty="0" smtClean="0">
              <a:solidFill>
                <a:srgbClr val="323232"/>
              </a:solidFill>
              <a:latin typeface="Arial" charset="0"/>
            </a:endParaRPr>
          </a:p>
          <a:p>
            <a:pPr eaLnBrk="1" hangingPunct="1">
              <a:lnSpc>
                <a:spcPts val="1200"/>
              </a:lnSpc>
              <a:buClr>
                <a:schemeClr val="tx2"/>
              </a:buClr>
              <a:buFont typeface="Times" charset="0"/>
              <a:buNone/>
            </a:pPr>
            <a:r>
              <a:rPr lang="de-DE" sz="900" dirty="0" smtClean="0">
                <a:solidFill>
                  <a:srgbClr val="323232"/>
                </a:solidFill>
                <a:latin typeface="Arial" charset="0"/>
              </a:rPr>
              <a:t>Tim Stenzel</a:t>
            </a:r>
          </a:p>
          <a:p>
            <a:pPr eaLnBrk="1" hangingPunct="1">
              <a:lnSpc>
                <a:spcPts val="1200"/>
              </a:lnSpc>
              <a:buClr>
                <a:schemeClr val="tx2"/>
              </a:buClr>
              <a:buFont typeface="Times" charset="0"/>
              <a:buNone/>
            </a:pPr>
            <a:r>
              <a:rPr lang="de-DE" sz="900" dirty="0" smtClean="0">
                <a:solidFill>
                  <a:srgbClr val="323232"/>
                </a:solidFill>
                <a:latin typeface="Arial" charset="0"/>
              </a:rPr>
              <a:t>Marco Combosch</a:t>
            </a:r>
          </a:p>
          <a:p>
            <a:pPr eaLnBrk="1" hangingPunct="1">
              <a:lnSpc>
                <a:spcPts val="1200"/>
              </a:lnSpc>
              <a:buClr>
                <a:schemeClr val="tx2"/>
              </a:buClr>
              <a:buFont typeface="Times" charset="0"/>
              <a:buNone/>
            </a:pPr>
            <a:endParaRPr lang="de-DE" sz="900" dirty="0">
              <a:solidFill>
                <a:srgbClr val="323232"/>
              </a:solidFill>
              <a:latin typeface="Arial" charset="0"/>
            </a:endParaRPr>
          </a:p>
          <a:p>
            <a:pPr eaLnBrk="1" hangingPunct="1">
              <a:lnSpc>
                <a:spcPts val="1200"/>
              </a:lnSpc>
              <a:buClr>
                <a:schemeClr val="tx2"/>
              </a:buClr>
              <a:buFont typeface="Times" charset="0"/>
              <a:buNone/>
            </a:pPr>
            <a:r>
              <a:rPr lang="de-DE" sz="900" dirty="0" smtClean="0">
                <a:solidFill>
                  <a:srgbClr val="323232"/>
                </a:solidFill>
                <a:latin typeface="Arial" charset="0"/>
              </a:rPr>
              <a:t>07.08.2015 | Grundlagen der Gestaltung II</a:t>
            </a:r>
            <a:endParaRPr lang="de-DE" sz="900" dirty="0">
              <a:solidFill>
                <a:srgbClr val="323232"/>
              </a:solidFill>
              <a:latin typeface="Arial" charset="0"/>
            </a:endParaRPr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59" y="1272010"/>
            <a:ext cx="9144000" cy="3976234"/>
          </a:xfrm>
          <a:prstGeom prst="rect">
            <a:avLst/>
          </a:prstGeom>
        </p:spPr>
      </p:pic>
    </p:spTree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900" name="Rectangle 4"/>
          <p:cNvSpPr>
            <a:spLocks noGrp="1" noChangeArrowheads="1"/>
          </p:cNvSpPr>
          <p:nvPr>
            <p:ph type="title"/>
          </p:nvPr>
        </p:nvSpPr>
        <p:spPr>
          <a:xfrm>
            <a:off x="809625" y="914400"/>
            <a:ext cx="7800975" cy="657225"/>
          </a:xfrm>
        </p:spPr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464901" name="Rectangle 5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sz="2800" dirty="0" smtClean="0"/>
              <a:t>Jimmy Hendrix – </a:t>
            </a:r>
            <a:r>
              <a:rPr lang="de-DE" sz="2800" dirty="0" err="1" smtClean="0"/>
              <a:t>Hush</a:t>
            </a:r>
            <a:r>
              <a:rPr lang="de-DE" sz="2800" dirty="0" smtClean="0"/>
              <a:t> </a:t>
            </a:r>
            <a:r>
              <a:rPr lang="de-DE" sz="2800" dirty="0" err="1" smtClean="0"/>
              <a:t>Now</a:t>
            </a:r>
            <a:endParaRPr lang="de-DE" sz="2800" dirty="0" smtClean="0"/>
          </a:p>
          <a:p>
            <a:pPr marL="0" indent="0"/>
            <a:endParaRPr lang="de-DE" sz="2800" dirty="0"/>
          </a:p>
          <a:p>
            <a:pPr marL="0" indent="0"/>
            <a:endParaRPr lang="de-DE" sz="28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sz="2800" dirty="0" smtClean="0"/>
              <a:t>Vom Song zur Idee</a:t>
            </a:r>
          </a:p>
          <a:p>
            <a:pPr>
              <a:buFont typeface="Arial" panose="020B0604020202020204" pitchFamily="34" charset="0"/>
              <a:buChar char="•"/>
            </a:pPr>
            <a:endParaRPr lang="de-DE" sz="2800" dirty="0" smtClean="0"/>
          </a:p>
          <a:p>
            <a:pPr>
              <a:buFont typeface="Arial" panose="020B0604020202020204" pitchFamily="34" charset="0"/>
              <a:buChar char="•"/>
            </a:pPr>
            <a:endParaRPr lang="de-DE" sz="28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sz="2800" dirty="0" smtClean="0"/>
              <a:t>Von der Idee zum Video</a:t>
            </a:r>
          </a:p>
          <a:p>
            <a:pPr>
              <a:buFont typeface="Arial" panose="020B0604020202020204" pitchFamily="34" charset="0"/>
              <a:buChar char="•"/>
            </a:pPr>
            <a:endParaRPr lang="de-DE" sz="2800" dirty="0"/>
          </a:p>
          <a:p>
            <a:pPr>
              <a:buFont typeface="Arial" panose="020B0604020202020204" pitchFamily="34" charset="0"/>
              <a:buChar char="•"/>
            </a:pPr>
            <a:endParaRPr lang="de-DE" sz="2800" dirty="0" smtClean="0"/>
          </a:p>
          <a:p>
            <a:pPr>
              <a:buFont typeface="Arial" panose="020B0604020202020204" pitchFamily="34" charset="0"/>
              <a:buChar char="•"/>
            </a:pPr>
            <a:r>
              <a:rPr lang="de-DE" sz="2800" dirty="0" smtClean="0"/>
              <a:t>Fazit</a:t>
            </a:r>
            <a:endParaRPr lang="de-DE" sz="2800" dirty="0"/>
          </a:p>
          <a:p>
            <a:endParaRPr lang="de-DE" dirty="0"/>
          </a:p>
          <a:p>
            <a:pPr lvl="1">
              <a:lnSpc>
                <a:spcPct val="90000"/>
              </a:lnSpc>
            </a:pPr>
            <a:endParaRPr lang="de-DE" sz="1600" dirty="0"/>
          </a:p>
        </p:txBody>
      </p:sp>
    </p:spTree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658" name="Rectangle 2"/>
          <p:cNvSpPr>
            <a:spLocks noGrp="1" noChangeArrowheads="1"/>
          </p:cNvSpPr>
          <p:nvPr>
            <p:ph type="title"/>
          </p:nvPr>
        </p:nvSpPr>
        <p:spPr>
          <a:xfrm>
            <a:off x="809625" y="914400"/>
            <a:ext cx="7800975" cy="657225"/>
          </a:xfrm>
        </p:spPr>
        <p:txBody>
          <a:bodyPr/>
          <a:lstStyle/>
          <a:p>
            <a:r>
              <a:rPr lang="de-DE" dirty="0" smtClean="0"/>
              <a:t>Jimmy Hendrix – </a:t>
            </a:r>
            <a:r>
              <a:rPr lang="de-DE" dirty="0" err="1" smtClean="0"/>
              <a:t>Hush</a:t>
            </a:r>
            <a:r>
              <a:rPr lang="de-DE" dirty="0" smtClean="0"/>
              <a:t> </a:t>
            </a:r>
            <a:r>
              <a:rPr lang="de-DE" dirty="0" err="1" smtClean="0"/>
              <a:t>Now</a:t>
            </a:r>
            <a:endParaRPr lang="de-DE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2557" y="1571625"/>
            <a:ext cx="3633948" cy="4233639"/>
          </a:xfrm>
          <a:prstGeom prst="rect">
            <a:avLst/>
          </a:prstGeom>
        </p:spPr>
      </p:pic>
      <p:sp>
        <p:nvSpPr>
          <p:cNvPr id="4" name="Textfeld 3"/>
          <p:cNvSpPr txBox="1"/>
          <p:nvPr/>
        </p:nvSpPr>
        <p:spPr>
          <a:xfrm>
            <a:off x="4972557" y="5949280"/>
            <a:ext cx="36339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/>
              <a:t>Quelle: http://www.flowerpowerpacha.com/wp-content/uploads/2015/03/jimi.jpg</a:t>
            </a:r>
          </a:p>
        </p:txBody>
      </p:sp>
    </p:spTree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09625" y="914400"/>
            <a:ext cx="7800975" cy="657225"/>
          </a:xfrm>
        </p:spPr>
        <p:txBody>
          <a:bodyPr/>
          <a:lstStyle/>
          <a:p>
            <a:r>
              <a:rPr lang="de-DE" dirty="0" smtClean="0"/>
              <a:t>Vom Song zur Idee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607005"/>
            <a:ext cx="8640960" cy="947933"/>
          </a:xfrm>
        </p:spPr>
      </p:pic>
      <p:pic>
        <p:nvPicPr>
          <p:cNvPr id="5" name="Grafik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56" y="2996952"/>
            <a:ext cx="3977807" cy="2892332"/>
          </a:xfrm>
          <a:prstGeom prst="rect">
            <a:avLst/>
          </a:prstGeo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6056" y="2976688"/>
            <a:ext cx="3378375" cy="3222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539793"/>
      </p:ext>
    </p:extLst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09625" y="914400"/>
            <a:ext cx="7800975" cy="657225"/>
          </a:xfrm>
        </p:spPr>
        <p:txBody>
          <a:bodyPr/>
          <a:lstStyle/>
          <a:p>
            <a:r>
              <a:rPr lang="de-DE" dirty="0" smtClean="0"/>
              <a:t>Vom Song zur Idee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2132856"/>
            <a:ext cx="4273790" cy="3168532"/>
          </a:xfrm>
        </p:spPr>
      </p:pic>
      <p:pic>
        <p:nvPicPr>
          <p:cNvPr id="6" name="Grafik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1136" y="2129674"/>
            <a:ext cx="4276217" cy="3171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4503264"/>
      </p:ext>
    </p:extLst>
  </p:cSld>
  <p:clrMapOvr>
    <a:masterClrMapping/>
  </p:clrMapOvr>
  <p:transition>
    <p:dissolv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09625" y="914400"/>
            <a:ext cx="7800975" cy="657225"/>
          </a:xfrm>
        </p:spPr>
        <p:txBody>
          <a:bodyPr/>
          <a:lstStyle/>
          <a:p>
            <a:r>
              <a:rPr lang="de-DE" dirty="0" smtClean="0"/>
              <a:t>Von der Idee zum Video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7984" y="1844824"/>
            <a:ext cx="4301083" cy="3225812"/>
          </a:xfrm>
        </p:spPr>
      </p:pic>
    </p:spTree>
    <p:extLst>
      <p:ext uri="{BB962C8B-B14F-4D97-AF65-F5344CB8AC3E}">
        <p14:creationId xmlns:p14="http://schemas.microsoft.com/office/powerpoint/2010/main" val="3084889739"/>
      </p:ext>
    </p:extLst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09625" y="914400"/>
            <a:ext cx="7800975" cy="657225"/>
          </a:xfrm>
        </p:spPr>
        <p:txBody>
          <a:bodyPr/>
          <a:lstStyle/>
          <a:p>
            <a:r>
              <a:rPr lang="de-DE" dirty="0" smtClean="0"/>
              <a:t>Von der Idee zum Video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09625" y="1484784"/>
            <a:ext cx="7543800" cy="5040560"/>
          </a:xfr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/>
          <a:lstStyle/>
          <a:p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void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draw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() 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</a:p>
          <a:p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sz="9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counter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++;</a:t>
            </a:r>
          </a:p>
          <a:p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sz="9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currentTime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millis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sz="9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deltaTimeMS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= (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long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)((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currentTime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- 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previousTime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));</a:t>
            </a:r>
          </a:p>
          <a:p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sz="9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previousTime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currentTime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; // 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reset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previousTime</a:t>
            </a:r>
            <a:endParaRPr lang="de-DE" sz="9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sz="9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timeStepAmt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= (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)(((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float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deltaTimeMS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+ 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leftOverDeltaTime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) / (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float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)(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fixedDeltaTime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));</a:t>
            </a:r>
          </a:p>
          <a:p>
            <a:endParaRPr lang="de-DE" sz="900" dirty="0" smtClean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sz="9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leftOverDeltaTime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+= 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deltaTimeMS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- (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timeStepAmt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* (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float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fixedDeltaTime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); </a:t>
            </a:r>
          </a:p>
          <a:p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sz="9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timeStepAmt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&gt; 15) {</a:t>
            </a:r>
          </a:p>
          <a:p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	 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timeStepAmt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= 15; // 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too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much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accumulation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can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freeze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the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program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!</a:t>
            </a:r>
          </a:p>
          <a:p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  <a:endParaRPr lang="de-DE" sz="9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sz="9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iteration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= 1; 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iteration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&lt;= 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timeStepAmt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iteration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++) {</a:t>
            </a:r>
          </a:p>
          <a:p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		</a:t>
            </a:r>
            <a:r>
              <a:rPr lang="de-DE" sz="9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drop.solve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9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fixedDeltaTimeSeconds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* 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timeScale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}</a:t>
            </a:r>
            <a:endParaRPr lang="de-DE" sz="9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sz="9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drop.draw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sz="9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makeDrums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de-DE" sz="9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if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listenLineIn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) {</a:t>
            </a:r>
          </a:p>
          <a:p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  		</a:t>
            </a:r>
            <a:r>
              <a:rPr lang="de-DE" sz="9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drop.speed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= 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map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de-DE" sz="900" dirty="0" err="1">
                <a:latin typeface="Consolas" panose="020B0609020204030204" pitchFamily="49" charset="0"/>
                <a:cs typeface="Consolas" panose="020B0609020204030204" pitchFamily="49" charset="0"/>
              </a:rPr>
              <a:t>in.mix.level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(), 0, 1, 20, 25);</a:t>
            </a:r>
          </a:p>
          <a:p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   </a:t>
            </a:r>
            <a:r>
              <a:rPr lang="de-DE" sz="900" dirty="0" smtClean="0">
                <a:latin typeface="Consolas" panose="020B0609020204030204" pitchFamily="49" charset="0"/>
                <a:cs typeface="Consolas" panose="020B0609020204030204" pitchFamily="49" charset="0"/>
              </a:rPr>
              <a:t>		</a:t>
            </a:r>
            <a:r>
              <a:rPr lang="de-DE" sz="900" dirty="0" err="1" smtClean="0">
                <a:latin typeface="Consolas" panose="020B0609020204030204" pitchFamily="49" charset="0"/>
                <a:cs typeface="Consolas" panose="020B0609020204030204" pitchFamily="49" charset="0"/>
              </a:rPr>
              <a:t>lineInDrops</a:t>
            </a:r>
            <a:r>
              <a:rPr lang="de-DE" sz="900" dirty="0">
                <a:latin typeface="Consolas" panose="020B0609020204030204" pitchFamily="49" charset="0"/>
                <a:cs typeface="Consolas" panose="020B0609020204030204" pitchFamily="49" charset="0"/>
              </a:rPr>
              <a:t>();</a:t>
            </a:r>
          </a:p>
          <a:p>
            <a:endParaRPr lang="de-DE" sz="9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de-DE" sz="9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0159489"/>
      </p:ext>
    </p:extLst>
  </p:cSld>
  <p:clrMapOvr>
    <a:masterClrMapping/>
  </p:clrMapOvr>
  <p:transition>
    <p:dissolv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09625" y="914400"/>
            <a:ext cx="7800975" cy="657225"/>
          </a:xfrm>
        </p:spPr>
        <p:txBody>
          <a:bodyPr/>
          <a:lstStyle/>
          <a:p>
            <a:r>
              <a:rPr lang="de-DE" dirty="0" smtClean="0"/>
              <a:t>Fazit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19393564"/>
      </p:ext>
    </p:extLst>
  </p:cSld>
  <p:clrMapOvr>
    <a:masterClrMapping/>
  </p:clrMapOvr>
  <p:transition>
    <p:dissolv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eere Präsentation">
  <a:themeElements>
    <a:clrScheme name="Leere Prä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eere Präsentation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ＭＳ Ｐゴシック" charset="0"/>
          </a:defRPr>
        </a:defPPr>
      </a:lstStyle>
    </a:lnDef>
  </a:objectDefaults>
  <a:extraClrSchemeLst>
    <a:extraClrScheme>
      <a:clrScheme name="Leere Prä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ere Prä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ere Prä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ere Prä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ere Prä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Leere Prä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Leere Prä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71</Words>
  <Application>Microsoft Office PowerPoint</Application>
  <PresentationFormat>Bildschirmpräsentation (4:3)</PresentationFormat>
  <Paragraphs>46</Paragraphs>
  <Slides>8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3" baseType="lpstr">
      <vt:lpstr>ＭＳ Ｐゴシック</vt:lpstr>
      <vt:lpstr>Arial</vt:lpstr>
      <vt:lpstr>Consolas</vt:lpstr>
      <vt:lpstr>Times</vt:lpstr>
      <vt:lpstr>Leere Präsentation</vt:lpstr>
      <vt:lpstr>PowerPoint-Präsentation</vt:lpstr>
      <vt:lpstr>Inhalt</vt:lpstr>
      <vt:lpstr>Jimmy Hendrix – Hush Now</vt:lpstr>
      <vt:lpstr>Vom Song zur Idee</vt:lpstr>
      <vt:lpstr>Vom Song zur Idee</vt:lpstr>
      <vt:lpstr>Von der Idee zum Video</vt:lpstr>
      <vt:lpstr>Von der Idee zum Video</vt:lpstr>
      <vt:lpstr>Fazit</vt:lpstr>
    </vt:vector>
  </TitlesOfParts>
  <Company>kiz Abt. Medien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Titelmaster</dc:title>
  <dc:creator>Marco</dc:creator>
  <cp:lastModifiedBy>Marco Combosch</cp:lastModifiedBy>
  <cp:revision>23</cp:revision>
  <dcterms:modified xsi:type="dcterms:W3CDTF">2015-08-04T18:56:59Z</dcterms:modified>
</cp:coreProperties>
</file>